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Abril Fatfac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brilFatface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9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1.gif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50" y="421200"/>
            <a:ext cx="1685925" cy="43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ril Fatface"/>
                <a:ea typeface="Abril Fatface"/>
                <a:cs typeface="Abril Fatface"/>
                <a:sym typeface="Abril Fatface"/>
              </a:rPr>
              <a:t>Abuela va al Mercado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95985">
            <a:off x="4491200" y="2401500"/>
            <a:ext cx="4607800" cy="229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29" name="Shape 129"/>
          <p:cNvSpPr txBox="1"/>
          <p:nvPr/>
        </p:nvSpPr>
        <p:spPr>
          <a:xfrm rot="-664820">
            <a:off x="1945034" y="898205"/>
            <a:ext cx="2099538" cy="683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Peras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">
            <a:off x="4090542" y="201606"/>
            <a:ext cx="1353316" cy="149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03921">
            <a:off x="377850" y="1090952"/>
            <a:ext cx="2177460" cy="296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8373" y="717675"/>
            <a:ext cx="1559629" cy="149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piensa…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	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¿Qué necesito para la ensalada?</a:t>
            </a:r>
            <a:endParaRPr sz="2400"/>
          </a:p>
        </p:txBody>
      </p:sp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6729">
            <a:off x="7699822" y="535533"/>
            <a:ext cx="919524" cy="9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75284">
            <a:off x="459700" y="784878"/>
            <a:ext cx="18859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8" name="Shape 148"/>
          <p:cNvSpPr txBox="1"/>
          <p:nvPr/>
        </p:nvSpPr>
        <p:spPr>
          <a:xfrm rot="-664820">
            <a:off x="1945034" y="898205"/>
            <a:ext cx="2099538" cy="683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Fresas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">
            <a:off x="4090542" y="201606"/>
            <a:ext cx="1353316" cy="149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8475" y="495070"/>
            <a:ext cx="2191500" cy="186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piensa…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	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¿Qué necesito para la ensalada?</a:t>
            </a:r>
            <a:endParaRPr sz="2400"/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6729">
            <a:off x="7699822" y="535533"/>
            <a:ext cx="919524" cy="9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5" name="Shape 165"/>
          <p:cNvSpPr txBox="1"/>
          <p:nvPr/>
        </p:nvSpPr>
        <p:spPr>
          <a:xfrm rot="-664820">
            <a:off x="1945034" y="898205"/>
            <a:ext cx="2099538" cy="683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Limones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">
            <a:off x="4090542" y="201606"/>
            <a:ext cx="1353316" cy="149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36757">
            <a:off x="321925" y="901428"/>
            <a:ext cx="18192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2737" y="0"/>
            <a:ext cx="2191751" cy="219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46820">
            <a:off x="5954779" y="1067700"/>
            <a:ext cx="1353298" cy="1353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piensa…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	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¿Qué necesito para la ensalada?</a:t>
            </a:r>
            <a:endParaRPr sz="2400"/>
          </a:p>
        </p:txBody>
      </p:sp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6729">
            <a:off x="7699822" y="535533"/>
            <a:ext cx="919524" cy="9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98050">
            <a:off x="201760" y="663515"/>
            <a:ext cx="2198755" cy="2802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5" name="Shape 185"/>
          <p:cNvSpPr txBox="1"/>
          <p:nvPr/>
        </p:nvSpPr>
        <p:spPr>
          <a:xfrm rot="-664820">
            <a:off x="1945034" y="898205"/>
            <a:ext cx="2099538" cy="683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Naranjas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">
            <a:off x="4090542" y="201606"/>
            <a:ext cx="1353316" cy="149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4783" y="702799"/>
            <a:ext cx="686049" cy="68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3133" y="702799"/>
            <a:ext cx="686049" cy="68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5158" y="1014249"/>
            <a:ext cx="686049" cy="68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6608" y="1263224"/>
            <a:ext cx="686049" cy="68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7083" y="1263224"/>
            <a:ext cx="686049" cy="68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piensa…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	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¿Qué necesito para la ensalada?</a:t>
            </a:r>
            <a:endParaRPr sz="2400"/>
          </a:p>
        </p:txBody>
      </p:sp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6729">
            <a:off x="7699822" y="535533"/>
            <a:ext cx="919524" cy="9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9850">
            <a:off x="523250" y="724028"/>
            <a:ext cx="180975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07" name="Shape 207"/>
          <p:cNvSpPr txBox="1"/>
          <p:nvPr/>
        </p:nvSpPr>
        <p:spPr>
          <a:xfrm rot="-664820">
            <a:off x="1945034" y="898205"/>
            <a:ext cx="2099538" cy="683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Plátanos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08" name="Shape 2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">
            <a:off x="4090542" y="201606"/>
            <a:ext cx="1353316" cy="149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25310">
            <a:off x="6232538" y="856118"/>
            <a:ext cx="1517749" cy="151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25291">
            <a:off x="7266920" y="524900"/>
            <a:ext cx="1421238" cy="1231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piensa…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	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¿Qué necesito para la ensalada?</a:t>
            </a:r>
            <a:endParaRPr sz="2400"/>
          </a:p>
        </p:txBody>
      </p:sp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6729">
            <a:off x="7699822" y="535533"/>
            <a:ext cx="919524" cy="9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382400" y="371150"/>
            <a:ext cx="35316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Ésta es Abuela.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250" y="601150"/>
            <a:ext cx="2745475" cy="43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882375">
            <a:off x="5112608" y="383145"/>
            <a:ext cx="2783082" cy="251453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 rot="1912964">
            <a:off x="5423950" y="569549"/>
            <a:ext cx="2614438" cy="146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bril Fatface"/>
                <a:ea typeface="Abril Fatface"/>
                <a:cs typeface="Abril Fatface"/>
                <a:sym typeface="Abril Fatface"/>
              </a:rPr>
              <a:t>¡Hola chicos! </a:t>
            </a:r>
            <a:endParaRPr sz="24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bril Fatface"/>
                <a:ea typeface="Abril Fatface"/>
                <a:cs typeface="Abril Fatface"/>
                <a:sym typeface="Abril Fatface"/>
              </a:rPr>
              <a:t>Me llamo Abuela.</a:t>
            </a:r>
            <a:endParaRPr sz="24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69837">
            <a:off x="608025" y="586253"/>
            <a:ext cx="173355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26" name="Shape 226"/>
          <p:cNvSpPr txBox="1"/>
          <p:nvPr/>
        </p:nvSpPr>
        <p:spPr>
          <a:xfrm rot="-664820">
            <a:off x="1945034" y="898205"/>
            <a:ext cx="2099538" cy="683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Uvas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27" name="Shape 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">
            <a:off x="4090542" y="201606"/>
            <a:ext cx="1353316" cy="149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0833" y="607719"/>
            <a:ext cx="641007" cy="68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6801" y="754537"/>
            <a:ext cx="641007" cy="68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4869" y="636750"/>
            <a:ext cx="641007" cy="68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0808" y="1562231"/>
            <a:ext cx="641007" cy="68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7783" y="1090344"/>
            <a:ext cx="641007" cy="68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8808" y="1090344"/>
            <a:ext cx="641007" cy="68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2533" y="1515144"/>
            <a:ext cx="641007" cy="68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piensa…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	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¿Qué necesito para la ensalada?</a:t>
            </a:r>
            <a:endParaRPr sz="2400"/>
          </a:p>
        </p:txBody>
      </p:sp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6729">
            <a:off x="7699822" y="535533"/>
            <a:ext cx="919524" cy="9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9" name="Shape 249"/>
          <p:cNvSpPr txBox="1"/>
          <p:nvPr/>
        </p:nvSpPr>
        <p:spPr>
          <a:xfrm rot="-664820">
            <a:off x="1945034" y="898205"/>
            <a:ext cx="2099538" cy="683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Melones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">
            <a:off x="4090542" y="201606"/>
            <a:ext cx="1353316" cy="149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9497" y="776325"/>
            <a:ext cx="910500" cy="6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0847" y="702800"/>
            <a:ext cx="910500" cy="6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4047" y="1557925"/>
            <a:ext cx="910500" cy="6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2422" y="1441000"/>
            <a:ext cx="910500" cy="6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54106">
            <a:off x="279525" y="359303"/>
            <a:ext cx="1969461" cy="306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piensa…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	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¿Qué necesito para la ensalada?</a:t>
            </a:r>
            <a:endParaRPr sz="2400"/>
          </a:p>
        </p:txBody>
      </p:sp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6729">
            <a:off x="7699822" y="535533"/>
            <a:ext cx="919524" cy="9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16881">
            <a:off x="136325" y="464228"/>
            <a:ext cx="2163741" cy="306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71" name="Shape 271"/>
          <p:cNvSpPr txBox="1"/>
          <p:nvPr/>
        </p:nvSpPr>
        <p:spPr>
          <a:xfrm rot="-664820">
            <a:off x="2061584" y="898205"/>
            <a:ext cx="2099538" cy="683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Piñas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72" name="Shape 2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">
            <a:off x="4090542" y="201606"/>
            <a:ext cx="1353316" cy="149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0225" y="549400"/>
            <a:ext cx="553450" cy="80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3675" y="549400"/>
            <a:ext cx="553450" cy="80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5525" y="460125"/>
            <a:ext cx="553450" cy="80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0025" y="460125"/>
            <a:ext cx="553450" cy="80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9450" y="1107500"/>
            <a:ext cx="553450" cy="80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3125" y="1107500"/>
            <a:ext cx="553450" cy="80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9175" y="1065100"/>
            <a:ext cx="553450" cy="80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8800" y="973700"/>
            <a:ext cx="553450" cy="80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4125" y="1593625"/>
            <a:ext cx="553450" cy="80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piensa…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	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¿Qué necesito para la ensalada?</a:t>
            </a:r>
            <a:endParaRPr sz="2400"/>
          </a:p>
        </p:txBody>
      </p:sp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6729">
            <a:off x="7699822" y="535533"/>
            <a:ext cx="919524" cy="9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96" name="Shape 2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">
            <a:off x="4090542" y="201606"/>
            <a:ext cx="1353316" cy="149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62631">
            <a:off x="6642843" y="530612"/>
            <a:ext cx="699922" cy="58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37107">
            <a:off x="7216557" y="530622"/>
            <a:ext cx="699927" cy="58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3867">
            <a:off x="7768119" y="530610"/>
            <a:ext cx="699924" cy="5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62631">
            <a:off x="6127718" y="1102587"/>
            <a:ext cx="699922" cy="58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62631">
            <a:off x="6642843" y="1102587"/>
            <a:ext cx="699922" cy="58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62631">
            <a:off x="7216568" y="1102587"/>
            <a:ext cx="699922" cy="58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62631">
            <a:off x="7768118" y="1102587"/>
            <a:ext cx="699922" cy="58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62631">
            <a:off x="6372918" y="1589312"/>
            <a:ext cx="699922" cy="58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62631">
            <a:off x="6924468" y="1635737"/>
            <a:ext cx="699922" cy="58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62631">
            <a:off x="7486493" y="1589312"/>
            <a:ext cx="699922" cy="58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58622">
            <a:off x="253600" y="986178"/>
            <a:ext cx="2847975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 rot="-664954">
            <a:off x="1936674" y="812105"/>
            <a:ext cx="2994952" cy="683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Melocotones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¡</a:t>
            </a: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es muy dulce y una excelente  cocinera!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871050" y="326125"/>
            <a:ext cx="2946900" cy="26994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8600" y="753575"/>
            <a:ext cx="2111800" cy="16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4749" y="534700"/>
            <a:ext cx="2639501" cy="21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necesita ir al mercado para comprar frutas.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5871050" y="326125"/>
            <a:ext cx="2946900" cy="26994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96015">
            <a:off x="6200800" y="695289"/>
            <a:ext cx="2106925" cy="1873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quiere preparar una ensalada de frutas.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671400"/>
            <a:ext cx="47625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camina de casa hasta el mercado.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100" y="1530825"/>
            <a:ext cx="2258900" cy="33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925" y="2127938"/>
            <a:ext cx="2586150" cy="25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95984">
            <a:off x="5471568" y="2273873"/>
            <a:ext cx="3650411" cy="229427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3174500" y="1697750"/>
            <a:ext cx="2795100" cy="5526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piensa…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	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¿Qué necesito para la ensalada?</a:t>
            </a:r>
            <a:endParaRPr sz="2400"/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6729">
            <a:off x="7699822" y="535533"/>
            <a:ext cx="919524" cy="9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525" y="702800"/>
            <a:ext cx="1364900" cy="1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60900">
            <a:off x="680328" y="1149527"/>
            <a:ext cx="1637701" cy="231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 rot="-664587">
            <a:off x="1687624" y="924254"/>
            <a:ext cx="2873223" cy="683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Manzana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4">
            <a:off x="4090542" y="201606"/>
            <a:ext cx="1353316" cy="149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63" y="1263225"/>
            <a:ext cx="2745475" cy="3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82400" y="371150"/>
            <a:ext cx="47577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Abuela piensa…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	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5944725" y="371150"/>
            <a:ext cx="2946900" cy="2275800"/>
          </a:xfrm>
          <a:prstGeom prst="cloudCallout">
            <a:avLst>
              <a:gd fmla="val -60687" name="adj1"/>
              <a:gd fmla="val 36250" name="adj2"/>
            </a:avLst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¿Qué necesito para la ensalada?</a:t>
            </a:r>
            <a:endParaRPr sz="2400"/>
          </a:p>
        </p:txBody>
      </p:sp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6729">
            <a:off x="7699822" y="535533"/>
            <a:ext cx="919524" cy="9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